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1332367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A7ACAFC-BC8B-4C46-BA5E-3A0E9E465F35}"/>
              </a:ext>
            </a:extLst>
          </p:cNvPr>
          <p:cNvPicPr>
            <a:picLocks noChangeAspect="1"/>
          </p:cNvPicPr>
          <p:nvPr/>
        </p:nvPicPr>
        <p:blipFill>
          <a:blip r:embed="rId5"/>
          <a:stretch>
            <a:fillRect/>
          </a:stretch>
        </p:blipFill>
        <p:spPr>
          <a:xfrm>
            <a:off x="180474" y="3561262"/>
            <a:ext cx="7025777" cy="25851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a:t>
            </a:r>
            <a:r>
              <a:rPr lang="en-US"/>
              <a:t>the swinger.</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198</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2019-10-24T18:21:32Z</dcterms:modified>
  <cp:category>Shooting</cp:category>
</cp:coreProperties>
</file>